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6" r:id="rId18"/>
    <p:sldId id="277" r:id="rId19"/>
    <p:sldId id="278" r:id="rId20"/>
    <p:sldId id="274" r:id="rId21"/>
    <p:sldId id="275" r:id="rId22"/>
    <p:sldId id="273" r:id="rId23"/>
    <p:sldId id="271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96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16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56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09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07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96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02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70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6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96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2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12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74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3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807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84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27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AE18DE5-9FB6-468D-8BAB-CBE283334BE6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E1DDC-442F-4CC4-B1FF-13CA1B067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8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Images and Representations: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 smtClean="0"/>
              <a:t>Am I visually literate?</a:t>
            </a:r>
          </a:p>
          <a:p>
            <a:r>
              <a:rPr lang="en-US" sz="1200" dirty="0" smtClean="0"/>
              <a:t>(All photos by Matthew </a:t>
            </a:r>
            <a:r>
              <a:rPr lang="en-US" sz="1200" dirty="0" err="1" smtClean="0"/>
              <a:t>Hennes</a:t>
            </a:r>
            <a:r>
              <a:rPr lang="en-US" sz="1200" dirty="0" smtClean="0"/>
              <a:t>)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1450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40144"/>
            <a:ext cx="10018713" cy="1108365"/>
          </a:xfrm>
        </p:spPr>
        <p:txBody>
          <a:bodyPr/>
          <a:lstStyle/>
          <a:p>
            <a:r>
              <a:rPr lang="en-US" dirty="0" smtClean="0"/>
              <a:t>Of what importance is the the message?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0436" y="2658724"/>
            <a:ext cx="5695083" cy="30784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98879" y="1348509"/>
            <a:ext cx="4304145" cy="5227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0352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07834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does it mean to be visually “literate” in these contexts?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6400" y="2022765"/>
            <a:ext cx="6714836" cy="4479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8986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570" y="157018"/>
            <a:ext cx="10018713" cy="116378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Am I ‘illiterate’ if I do not “understand” the information communicated through an image?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2256" y="1403927"/>
            <a:ext cx="5680362" cy="5107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140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“Visual Literacy” relate to ideas of meaning and sense making?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18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40146"/>
            <a:ext cx="10018713" cy="1043709"/>
          </a:xfrm>
        </p:spPr>
        <p:txBody>
          <a:bodyPr/>
          <a:lstStyle/>
          <a:p>
            <a:r>
              <a:rPr lang="en-US" dirty="0" smtClean="0"/>
              <a:t>What sense do you make of this image?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400" y="1533236"/>
            <a:ext cx="7980218" cy="46181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29310"/>
            <a:ext cx="10018713" cy="6188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…and this image?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0727" y="969818"/>
            <a:ext cx="5624946" cy="5486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4184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57018"/>
            <a:ext cx="10018713" cy="988291"/>
          </a:xfrm>
        </p:spPr>
        <p:txBody>
          <a:bodyPr>
            <a:normAutofit/>
          </a:bodyPr>
          <a:lstStyle/>
          <a:p>
            <a:r>
              <a:rPr lang="en-US" dirty="0" smtClean="0"/>
              <a:t>What is the </a:t>
            </a:r>
            <a:r>
              <a:rPr lang="en-US" i="1" dirty="0" smtClean="0"/>
              <a:t>meaning </a:t>
            </a:r>
            <a:r>
              <a:rPr lang="en-US" dirty="0" smtClean="0"/>
              <a:t>of this image?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3537" y="1496292"/>
            <a:ext cx="6340260" cy="5006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3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49382"/>
            <a:ext cx="10018713" cy="905163"/>
          </a:xfrm>
        </p:spPr>
        <p:txBody>
          <a:bodyPr/>
          <a:lstStyle/>
          <a:p>
            <a:r>
              <a:rPr lang="en-US" dirty="0" smtClean="0"/>
              <a:t>…and this image?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8067" y="1302327"/>
            <a:ext cx="5791199" cy="5070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82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21674"/>
            <a:ext cx="10018713" cy="1413162"/>
          </a:xfrm>
        </p:spPr>
        <p:txBody>
          <a:bodyPr/>
          <a:lstStyle/>
          <a:p>
            <a:r>
              <a:rPr lang="en-US" dirty="0" smtClean="0"/>
              <a:t>What meaning and sense do you make of this image?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4104" y="2166031"/>
            <a:ext cx="6179126" cy="3893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411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332510"/>
            <a:ext cx="10018713" cy="13023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do our frames-of-reference fit in visual literacy?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8509" y="1948872"/>
            <a:ext cx="4969629" cy="4359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999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37309"/>
            <a:ext cx="9144000" cy="549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7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are the most powerful when we use our language tools.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example…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5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337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Consider this image. What is your understanding of the information it communicates?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8285" y="1930401"/>
            <a:ext cx="5070763" cy="4544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750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58618"/>
            <a:ext cx="10018713" cy="1126837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This image is from a detention center for Chinese immigrants in San Francisco.</a:t>
            </a:r>
            <a:endParaRPr lang="en-US" i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7055" y="1911927"/>
            <a:ext cx="4830618" cy="4599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4853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24873"/>
            <a:ext cx="10018713" cy="997527"/>
          </a:xfrm>
        </p:spPr>
        <p:txBody>
          <a:bodyPr>
            <a:normAutofit/>
          </a:bodyPr>
          <a:lstStyle/>
          <a:p>
            <a:r>
              <a:rPr lang="en-US" dirty="0" smtClean="0"/>
              <a:t>So what does it mean to be “visually illiterate”?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7637" y="1754909"/>
            <a:ext cx="3289995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440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75145"/>
          </a:xfrm>
        </p:spPr>
        <p:txBody>
          <a:bodyPr/>
          <a:lstStyle/>
          <a:p>
            <a:r>
              <a:rPr lang="en-US" dirty="0" smtClean="0"/>
              <a:t>Would you know it if you </a:t>
            </a:r>
            <a:r>
              <a:rPr lang="en-US" i="1" dirty="0" smtClean="0"/>
              <a:t>saw</a:t>
            </a:r>
            <a:r>
              <a:rPr lang="en-US" dirty="0" smtClean="0"/>
              <a:t> it?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1485" y="1692632"/>
            <a:ext cx="7204364" cy="4809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149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Images…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Concrete to Abstract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87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21674"/>
            <a:ext cx="10018713" cy="1293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lost in the space between  the ‘real’ and the representational?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48582" y="1394691"/>
            <a:ext cx="5089236" cy="5246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349517" y="1514764"/>
            <a:ext cx="4774192" cy="4987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929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52583"/>
            <a:ext cx="10018713" cy="720436"/>
          </a:xfrm>
        </p:spPr>
        <p:txBody>
          <a:bodyPr/>
          <a:lstStyle/>
          <a:p>
            <a:r>
              <a:rPr lang="en-US" dirty="0" smtClean="0"/>
              <a:t>What is gained?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4000" y="1283855"/>
            <a:ext cx="4830618" cy="5209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3656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95218"/>
          </a:xfrm>
        </p:spPr>
        <p:txBody>
          <a:bodyPr>
            <a:normAutofit/>
          </a:bodyPr>
          <a:lstStyle/>
          <a:p>
            <a:r>
              <a:rPr lang="en-US" dirty="0" smtClean="0"/>
              <a:t>What limits the potential of an image?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46908" y="1819564"/>
            <a:ext cx="5209309" cy="4590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62618" y="1819564"/>
            <a:ext cx="4640405" cy="4658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942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32510"/>
            <a:ext cx="10018713" cy="12099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When does a representation become symbolic?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74982" y="1810327"/>
            <a:ext cx="4276436" cy="43133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52147" y="2318327"/>
            <a:ext cx="3343564" cy="32973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794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78692"/>
            <a:ext cx="10018713" cy="1173018"/>
          </a:xfrm>
        </p:spPr>
        <p:txBody>
          <a:bodyPr>
            <a:normAutofit/>
          </a:bodyPr>
          <a:lstStyle/>
          <a:p>
            <a:r>
              <a:rPr lang="en-US" dirty="0" smtClean="0"/>
              <a:t>Of what use are symbols?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9964" y="1625600"/>
            <a:ext cx="4849091" cy="48952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81079" y="2092084"/>
            <a:ext cx="4601872" cy="3962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4670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41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…and when the meaning of symbols are lost with their makers?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9600" y="1967345"/>
            <a:ext cx="7019635" cy="4257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34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127</TotalTime>
  <Words>243</Words>
  <Application>Microsoft Office PowerPoint</Application>
  <PresentationFormat>Widescreen</PresentationFormat>
  <Paragraphs>27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Corbel</vt:lpstr>
      <vt:lpstr>Parallax</vt:lpstr>
      <vt:lpstr>Images and Representations:</vt:lpstr>
      <vt:lpstr>PowerPoint Presentation</vt:lpstr>
      <vt:lpstr>About Images…</vt:lpstr>
      <vt:lpstr>What is lost in the space between  the ‘real’ and the representational? </vt:lpstr>
      <vt:lpstr>What is gained?</vt:lpstr>
      <vt:lpstr>What limits the potential of an image?</vt:lpstr>
      <vt:lpstr>When does a representation become symbolic?</vt:lpstr>
      <vt:lpstr>Of what use are symbols?</vt:lpstr>
      <vt:lpstr>…and when the meaning of symbols are lost with their makers? </vt:lpstr>
      <vt:lpstr>Of what importance is the the message?</vt:lpstr>
      <vt:lpstr>What does it mean to be visually “literate” in these contexts?</vt:lpstr>
      <vt:lpstr> Am I ‘illiterate’ if I do not “understand” the information communicated through an image? </vt:lpstr>
      <vt:lpstr>How does “Visual Literacy” relate to ideas of meaning and sense making? </vt:lpstr>
      <vt:lpstr>What sense do you make of this image?</vt:lpstr>
      <vt:lpstr>…and this image?</vt:lpstr>
      <vt:lpstr>What is the meaning of this image?</vt:lpstr>
      <vt:lpstr>…and this image?</vt:lpstr>
      <vt:lpstr>What meaning and sense do you make of this image?</vt:lpstr>
      <vt:lpstr>Where do our frames-of-reference fit in visual literacy? </vt:lpstr>
      <vt:lpstr>Images are the most powerful when we use our language tools.</vt:lpstr>
      <vt:lpstr>Consider this image. What is your understanding of the information it communicates?</vt:lpstr>
      <vt:lpstr>This image is from a detention center for Chinese immigrants in San Francisco.</vt:lpstr>
      <vt:lpstr>So what does it mean to be “visually illiterate”? </vt:lpstr>
      <vt:lpstr>Would you know it if you saw it?</vt:lpstr>
    </vt:vector>
  </TitlesOfParts>
  <Company>Iowa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and Representation</dc:title>
  <dc:creator>Public PZ#07</dc:creator>
  <cp:lastModifiedBy>Public PZ#07</cp:lastModifiedBy>
  <cp:revision>40</cp:revision>
  <dcterms:created xsi:type="dcterms:W3CDTF">2014-06-11T15:16:17Z</dcterms:created>
  <dcterms:modified xsi:type="dcterms:W3CDTF">2014-06-11T17:23:38Z</dcterms:modified>
</cp:coreProperties>
</file>